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1" r:id="rId5"/>
    <p:sldId id="262" r:id="rId6"/>
    <p:sldId id="257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2" r:id="rId17"/>
    <p:sldId id="273" r:id="rId18"/>
    <p:sldId id="276" r:id="rId19"/>
    <p:sldId id="277" r:id="rId20"/>
    <p:sldId id="278" r:id="rId21"/>
    <p:sldId id="279" r:id="rId22"/>
    <p:sldId id="275" r:id="rId23"/>
    <p:sldId id="282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C0F6-C4DA-4A00-A687-F683534C38BE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F6A0-5F05-40CF-8E7B-376C6B4FE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78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C0F6-C4DA-4A00-A687-F683534C38BE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F6A0-5F05-40CF-8E7B-376C6B4FE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3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C0F6-C4DA-4A00-A687-F683534C38BE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F6A0-5F05-40CF-8E7B-376C6B4FE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9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C0F6-C4DA-4A00-A687-F683534C38BE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F6A0-5F05-40CF-8E7B-376C6B4FE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24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C0F6-C4DA-4A00-A687-F683534C38BE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F6A0-5F05-40CF-8E7B-376C6B4FE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78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C0F6-C4DA-4A00-A687-F683534C38BE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F6A0-5F05-40CF-8E7B-376C6B4FE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60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C0F6-C4DA-4A00-A687-F683534C38BE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F6A0-5F05-40CF-8E7B-376C6B4FE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4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C0F6-C4DA-4A00-A687-F683534C38BE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F6A0-5F05-40CF-8E7B-376C6B4FE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6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C0F6-C4DA-4A00-A687-F683534C38BE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F6A0-5F05-40CF-8E7B-376C6B4FE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0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C0F6-C4DA-4A00-A687-F683534C38BE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F6A0-5F05-40CF-8E7B-376C6B4FE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7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C0F6-C4DA-4A00-A687-F683534C38BE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8F6A0-5F05-40CF-8E7B-376C6B4FE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59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C0F6-C4DA-4A00-A687-F683534C38BE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8F6A0-5F05-40CF-8E7B-376C6B4FE932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D:\00 Nikita Polyak\220_Log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18631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5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ikita.polyak" TargetMode="External"/><Relationship Id="rId2" Type="http://schemas.openxmlformats.org/officeDocument/2006/relationships/hyperlink" Target="mailto:polyak@220volt.com.u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hyperlink" Target="https://vk.com/nikita.polya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Увеличиваем </a:t>
            </a:r>
            <a:r>
              <a:rPr lang="ru-RU" dirty="0" smtClean="0"/>
              <a:t>продажи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синергия нескольких инструментов интернет-рекламы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9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Анонимный посетитель –</a:t>
            </a:r>
            <a:br>
              <a:rPr lang="ru-RU" dirty="0" smtClean="0"/>
            </a:br>
            <a:r>
              <a:rPr lang="ru-RU" dirty="0" smtClean="0"/>
              <a:t>враг конверсии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4412"/>
            <a:ext cx="8229600" cy="39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8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Анонимный посетитель –</a:t>
            </a:r>
            <a:br>
              <a:rPr lang="ru-RU" dirty="0" smtClean="0"/>
            </a:br>
            <a:r>
              <a:rPr lang="ru-RU" dirty="0" smtClean="0"/>
              <a:t>враг конверсии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15" y="1600200"/>
            <a:ext cx="760677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5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Получить контакты клиента</a:t>
            </a:r>
            <a:br>
              <a:rPr lang="ru-RU" dirty="0" smtClean="0"/>
            </a:br>
            <a:r>
              <a:rPr lang="ru-RU" dirty="0" smtClean="0"/>
              <a:t>это уже пол дела</a:t>
            </a: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190" y="3748712"/>
            <a:ext cx="4860032" cy="31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28800"/>
            <a:ext cx="475491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3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Сегментация – </a:t>
            </a:r>
            <a:br>
              <a:rPr lang="ru-RU" dirty="0" smtClean="0"/>
            </a:br>
            <a:r>
              <a:rPr lang="ru-RU" dirty="0" smtClean="0"/>
              <a:t>основа успешной рассылки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600199"/>
            <a:ext cx="6696743" cy="518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9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Автоматизация процесса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63784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08761"/>
            <a:ext cx="4572000" cy="39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0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Автоматизация начинается </a:t>
            </a:r>
            <a:br>
              <a:rPr lang="ru-RU" dirty="0" smtClean="0"/>
            </a:br>
            <a:r>
              <a:rPr lang="ru-RU" dirty="0" smtClean="0"/>
              <a:t>со сценария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1412776"/>
            <a:ext cx="90730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95536" y="4437112"/>
            <a:ext cx="8280920" cy="168905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Для хорошего сценария нужно продумать все способы получения почты, события, к которым можно привязаться, и актуальность вашего письма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Email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ru-RU" dirty="0" smtClean="0"/>
              <a:t>инструмент общения</a:t>
            </a:r>
            <a:endParaRPr lang="ru-RU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67128"/>
            <a:ext cx="4608512" cy="537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5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Мне важно Ваше мнение!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904656" cy="539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6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я так люблю </a:t>
            </a:r>
            <a:r>
              <a:rPr lang="en-US" dirty="0" smtClean="0"/>
              <a:t>email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0281"/>
            <a:ext cx="8229600" cy="36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5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 и конечно же…</a:t>
            </a:r>
            <a:endParaRPr lang="ru-RU" dirty="0"/>
          </a:p>
        </p:txBody>
      </p:sp>
      <p:pic>
        <p:nvPicPr>
          <p:cNvPr id="11" name="Picture 3" descr="C:\Users\MI\Desktop\444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7" y="1366016"/>
            <a:ext cx="7554860" cy="494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Каналы получения заказов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Первичные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Поисковая оптимизация</a:t>
            </a:r>
          </a:p>
          <a:p>
            <a:r>
              <a:rPr lang="ru-RU" dirty="0" smtClean="0"/>
              <a:t>Контекстная реклама</a:t>
            </a:r>
          </a:p>
          <a:p>
            <a:r>
              <a:rPr lang="ru-RU" dirty="0" smtClean="0"/>
              <a:t>Социальные сети</a:t>
            </a:r>
          </a:p>
          <a:p>
            <a:r>
              <a:rPr lang="ru-RU" dirty="0" smtClean="0"/>
              <a:t>Прайс-</a:t>
            </a:r>
            <a:r>
              <a:rPr lang="ru-RU" dirty="0" err="1" smtClean="0"/>
              <a:t>агрегаторы</a:t>
            </a:r>
            <a:endParaRPr lang="ru-RU" dirty="0" smtClean="0"/>
          </a:p>
          <a:p>
            <a:r>
              <a:rPr lang="ru-RU" dirty="0" smtClean="0"/>
              <a:t>Объявления, аукционы, порталы и форумы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Повторные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Ремаркетинг</a:t>
            </a:r>
          </a:p>
          <a:p>
            <a:r>
              <a:rPr lang="ru-RU" dirty="0" smtClean="0"/>
              <a:t>Социальные сети</a:t>
            </a:r>
          </a:p>
          <a:p>
            <a:r>
              <a:rPr lang="en-US" dirty="0" smtClean="0"/>
              <a:t>Email</a:t>
            </a:r>
            <a:r>
              <a:rPr lang="ru-RU" dirty="0" smtClean="0"/>
              <a:t>-маркетинг</a:t>
            </a:r>
          </a:p>
          <a:p>
            <a:r>
              <a:rPr lang="ru-RU" dirty="0" smtClean="0"/>
              <a:t>Работа с базой</a:t>
            </a:r>
          </a:p>
          <a:p>
            <a:r>
              <a:rPr lang="ru-RU" dirty="0" smtClean="0"/>
              <a:t>Рекомендации, бонусные программы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 и конечно же…</a:t>
            </a:r>
            <a:endParaRPr lang="ru-RU" dirty="0"/>
          </a:p>
        </p:txBody>
      </p:sp>
      <p:pic>
        <p:nvPicPr>
          <p:cNvPr id="7" name="Picture 4" descr="C:\Users\MI\Desktop\333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2" y="2086991"/>
            <a:ext cx="8085715" cy="35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 и конечно же…</a:t>
            </a:r>
            <a:endParaRPr lang="ru-RU" dirty="0"/>
          </a:p>
        </p:txBody>
      </p:sp>
      <p:pic>
        <p:nvPicPr>
          <p:cNvPr id="4" name="Picture 2" descr="C:\Users\MI\Desktop\1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8" y="1484784"/>
            <a:ext cx="868887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MI\Desktop\2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7625204" cy="154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</a:t>
            </a:r>
            <a:r>
              <a:rPr lang="en-US" dirty="0" smtClean="0"/>
              <a:t>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синергия каналов</a:t>
            </a:r>
            <a:endParaRPr lang="ru-RU" dirty="0"/>
          </a:p>
        </p:txBody>
      </p:sp>
      <p:pic>
        <p:nvPicPr>
          <p:cNvPr id="4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6" y="1991257"/>
            <a:ext cx="7897328" cy="3743848"/>
          </a:xfrm>
        </p:spPr>
      </p:pic>
    </p:spTree>
    <p:extLst>
      <p:ext uri="{BB962C8B-B14F-4D97-AF65-F5344CB8AC3E}">
        <p14:creationId xmlns:p14="http://schemas.microsoft.com/office/powerpoint/2010/main" val="40648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в цифрах</a:t>
            </a:r>
            <a:endParaRPr lang="ru-RU" dirty="0"/>
          </a:p>
        </p:txBody>
      </p:sp>
      <p:pic>
        <p:nvPicPr>
          <p:cNvPr id="1027" name="Picture 3" descr="C:\Users\MI\Desktop\Screenshot_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1" y="1844824"/>
            <a:ext cx="890141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 уважением</a:t>
            </a:r>
          </a:p>
          <a:p>
            <a:pPr marL="0" indent="0" algn="ctr">
              <a:buNone/>
            </a:pPr>
            <a:r>
              <a:rPr lang="ru-RU" sz="4000" b="1" dirty="0" smtClean="0"/>
              <a:t>Никита Поляк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polyak@220volt.com.ua</a:t>
            </a:r>
            <a:r>
              <a:rPr lang="en-US" dirty="0" smtClean="0"/>
              <a:t> </a:t>
            </a:r>
            <a:endParaRPr lang="ru-RU" dirty="0" smtClean="0"/>
          </a:p>
          <a:p>
            <a:pPr marL="0" indent="0" algn="ctr">
              <a:buNone/>
            </a:pPr>
            <a:endParaRPr lang="en-US" dirty="0" smtClean="0">
              <a:hlinkClick r:id=""/>
            </a:endParaRPr>
          </a:p>
          <a:p>
            <a:pPr marL="0" indent="0" algn="ctr">
              <a:buNone/>
            </a:pPr>
            <a:r>
              <a:rPr lang="en-US" dirty="0" smtClean="0">
                <a:hlinkClick r:id=""/>
              </a:rPr>
              <a:t>facebook.com/</a:t>
            </a:r>
            <a:r>
              <a:rPr lang="en-US" dirty="0" err="1" smtClean="0">
                <a:hlinkClick r:id="rId3"/>
              </a:rPr>
              <a:t>nikita.polyak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vk.com/</a:t>
            </a:r>
            <a:r>
              <a:rPr lang="en-US" dirty="0" err="1" smtClean="0">
                <a:hlinkClick r:id="rId4"/>
              </a:rPr>
              <a:t>nikita.polyak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6" name="Объект 8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935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ru-RU" dirty="0" smtClean="0"/>
              <a:t>Синергия каналов 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Комплексный маркетинг – это не просто контекст и </a:t>
            </a:r>
            <a:r>
              <a:rPr lang="en-US" dirty="0" smtClean="0"/>
              <a:t>SEO</a:t>
            </a:r>
            <a:r>
              <a:rPr lang="ru-RU" dirty="0" smtClean="0"/>
              <a:t>, это работа как над внешними каналами, так и над внутренними факторами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Привлечение </a:t>
            </a:r>
            <a:r>
              <a:rPr lang="ru-RU" b="1" dirty="0" smtClean="0"/>
              <a:t>+</a:t>
            </a:r>
            <a:r>
              <a:rPr lang="ru-RU" dirty="0" smtClean="0"/>
              <a:t> удержание </a:t>
            </a:r>
          </a:p>
          <a:p>
            <a:pPr marL="0" indent="0" algn="ctr">
              <a:buNone/>
            </a:pPr>
            <a:r>
              <a:rPr lang="ru-RU" b="1" dirty="0" smtClean="0"/>
              <a:t>+</a:t>
            </a:r>
            <a:r>
              <a:rPr lang="ru-RU" dirty="0" smtClean="0"/>
              <a:t> возврат клиента.</a:t>
            </a:r>
            <a:endParaRPr lang="ru-RU" dirty="0"/>
          </a:p>
        </p:txBody>
      </p:sp>
      <p:pic>
        <p:nvPicPr>
          <p:cNvPr id="18" name="Picture 4" descr="https://scontent-frt3-1.xx.fbcdn.net/hphotos-xat1/v/t1.0-9/13000176_993608064053984_1019218108120565600_n.jpg?oh=e0b041c9adc6fc2eddc1cfc2280bf3a6&amp;oe=57BFA5F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038600" cy="27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2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Падение спроса:</a:t>
            </a:r>
            <a:br>
              <a:rPr lang="ru-RU" dirty="0" smtClean="0"/>
            </a:br>
            <a:r>
              <a:rPr lang="en-US" dirty="0" smtClean="0"/>
              <a:t>SEO vs. Content</a:t>
            </a: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772816"/>
            <a:ext cx="41075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28800"/>
            <a:ext cx="447470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2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Полезность</a:t>
            </a:r>
            <a:endParaRPr lang="ru-RU" dirty="0"/>
          </a:p>
        </p:txBody>
      </p:sp>
      <p:pic>
        <p:nvPicPr>
          <p:cNvPr id="6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6" y="1806854"/>
            <a:ext cx="8721446" cy="4358450"/>
          </a:xfrm>
        </p:spPr>
      </p:pic>
    </p:spTree>
    <p:extLst>
      <p:ext uri="{BB962C8B-B14F-4D97-AF65-F5344CB8AC3E}">
        <p14:creationId xmlns:p14="http://schemas.microsoft.com/office/powerpoint/2010/main" val="7241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Количество или качество</a:t>
            </a:r>
            <a:endParaRPr lang="ru-RU" dirty="0"/>
          </a:p>
        </p:txBody>
      </p:sp>
      <p:pic>
        <p:nvPicPr>
          <p:cNvPr id="2054" name="Picture 6" descr="http://vseprogroshi.com.ua/wp-content/uploads/2014/02/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32856"/>
            <a:ext cx="4038600" cy="277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483488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Платить за каждое привлечение клиента или завоевать его лояльность 1 раз и получать отдачу постоянно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624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Стоимость транзакции</a:t>
            </a:r>
            <a:endParaRPr lang="ru-RU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" y="1898953"/>
            <a:ext cx="9088291" cy="433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34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Ремаркетинг </a:t>
            </a:r>
            <a:br>
              <a:rPr lang="ru-RU" dirty="0" smtClean="0"/>
            </a:br>
            <a:r>
              <a:rPr lang="ru-RU" dirty="0" smtClean="0"/>
              <a:t>это лишь начало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5045"/>
            <a:ext cx="8229600" cy="325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0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Email</a:t>
            </a:r>
            <a:r>
              <a:rPr lang="ru-RU" dirty="0" smtClean="0"/>
              <a:t>-маркетинг</a:t>
            </a:r>
            <a:br>
              <a:rPr lang="ru-RU" dirty="0" smtClean="0"/>
            </a:br>
            <a:r>
              <a:rPr lang="ru-RU" dirty="0" smtClean="0"/>
              <a:t>лидер повторных продаж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" y="1844824"/>
            <a:ext cx="901909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9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176</Words>
  <Application>Microsoft Office PowerPoint</Application>
  <PresentationFormat>Экран (4:3)</PresentationFormat>
  <Paragraphs>50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Увеличиваем продажи</vt:lpstr>
      <vt:lpstr>Каналы получения заказов</vt:lpstr>
      <vt:lpstr>Синергия каналов </vt:lpstr>
      <vt:lpstr>Падение спроса: SEO vs. Content</vt:lpstr>
      <vt:lpstr>Полезность</vt:lpstr>
      <vt:lpstr>Количество или качество</vt:lpstr>
      <vt:lpstr>Стоимость транзакции</vt:lpstr>
      <vt:lpstr>Ремаркетинг  это лишь начало</vt:lpstr>
      <vt:lpstr>Email-маркетинг лидер повторных продаж</vt:lpstr>
      <vt:lpstr>Анонимный посетитель – враг конверсии</vt:lpstr>
      <vt:lpstr>Анонимный посетитель – враг конверсии</vt:lpstr>
      <vt:lpstr>Получить контакты клиента это уже пол дела</vt:lpstr>
      <vt:lpstr>Сегментация –  основа успешной рассылки</vt:lpstr>
      <vt:lpstr>Автоматизация процесса</vt:lpstr>
      <vt:lpstr>Автоматизация начинается  со сценария</vt:lpstr>
      <vt:lpstr>Email –  инструмент общения</vt:lpstr>
      <vt:lpstr>Мне важно Ваше мнение!</vt:lpstr>
      <vt:lpstr>Почему я так люблю email</vt:lpstr>
      <vt:lpstr>… и конечно же…</vt:lpstr>
      <vt:lpstr>… и конечно же…</vt:lpstr>
      <vt:lpstr>… и конечно же…</vt:lpstr>
      <vt:lpstr>Результат –  синергия каналов</vt:lpstr>
      <vt:lpstr>Результат в цифрах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Увеличиваем продажи</dc:title>
  <dc:creator>MI</dc:creator>
  <cp:lastModifiedBy>MI</cp:lastModifiedBy>
  <cp:revision>14</cp:revision>
  <dcterms:created xsi:type="dcterms:W3CDTF">2016-04-18T12:15:08Z</dcterms:created>
  <dcterms:modified xsi:type="dcterms:W3CDTF">2016-04-18T13:28:27Z</dcterms:modified>
</cp:coreProperties>
</file>